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5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7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6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10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7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58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1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1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03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7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0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2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8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7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6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9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5A6D1C-D10B-4217-B3C2-4FB1E0200FC3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A687-A22F-4797-A8A3-0D5EE4BFB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40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Детские загадки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Значение загадок в дошкольном возрасте.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38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загадок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022" y="1537138"/>
            <a:ext cx="9647832" cy="4711261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Не лает, не кусает, а в дом не пускает. (Замок)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Языка нет, а рассказывает(Книга)</a:t>
            </a:r>
            <a:endParaRPr lang="ru-RU" dirty="0"/>
          </a:p>
          <a:p>
            <a:r>
              <a:rPr lang="ru-RU" i="1" dirty="0"/>
              <a:t>Всегда во рту, а не проглотишь. (Язык)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Зимой спит, а летом шумит(Река)</a:t>
            </a:r>
            <a:endParaRPr lang="ru-RU" dirty="0"/>
          </a:p>
          <a:p>
            <a:r>
              <a:rPr lang="ru-RU" i="1" dirty="0"/>
              <a:t>Сам черный, и не ворон,</a:t>
            </a:r>
            <a:endParaRPr lang="ru-RU" dirty="0"/>
          </a:p>
          <a:p>
            <a:r>
              <a:rPr lang="ru-RU" i="1" dirty="0"/>
              <a:t>Есть рога, и не бык,</a:t>
            </a:r>
            <a:endParaRPr lang="ru-RU" dirty="0"/>
          </a:p>
          <a:p>
            <a:r>
              <a:rPr lang="ru-RU" i="1" dirty="0"/>
              <a:t>Шесть ног без копыт. (Рогатый жук)</a:t>
            </a:r>
            <a:endParaRPr lang="ru-RU" dirty="0"/>
          </a:p>
          <a:p>
            <a:r>
              <a:rPr lang="ru-RU" dirty="0" smtClean="0"/>
              <a:t>С бородой , а не старик</a:t>
            </a:r>
          </a:p>
          <a:p>
            <a:r>
              <a:rPr lang="ru-RU" dirty="0" smtClean="0"/>
              <a:t>С рогами, а не бык,</a:t>
            </a:r>
          </a:p>
          <a:p>
            <a:r>
              <a:rPr lang="ru-RU" dirty="0" smtClean="0"/>
              <a:t>Жуёт , а  не корова</a:t>
            </a:r>
          </a:p>
          <a:p>
            <a:r>
              <a:rPr lang="ru-RU" dirty="0" smtClean="0"/>
              <a:t>Лыко дерёт,</a:t>
            </a:r>
          </a:p>
          <a:p>
            <a:r>
              <a:rPr lang="ru-RU" dirty="0" smtClean="0"/>
              <a:t>А лаптей не плетёт(Коза)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04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28" y="1324303"/>
            <a:ext cx="9932275" cy="5273565"/>
          </a:xfrm>
        </p:spPr>
        <p:txBody>
          <a:bodyPr>
            <a:normAutofit/>
          </a:bodyPr>
          <a:lstStyle/>
          <a:p>
            <a:r>
              <a:rPr lang="ru-RU" dirty="0"/>
              <a:t>Влияние на развитие речи детей русского народного творчества неоспоримо. С помощью малых форм фольклора можно решать практически все задачи методики развития </a:t>
            </a:r>
            <a:r>
              <a:rPr lang="ru-RU" dirty="0" smtClean="0"/>
              <a:t>речи. </a:t>
            </a:r>
          </a:p>
          <a:p>
            <a:r>
              <a:rPr lang="ru-RU" dirty="0" smtClean="0"/>
              <a:t>Систематическое </a:t>
            </a:r>
            <a:r>
              <a:rPr lang="ru-RU" dirty="0"/>
              <a:t>обращение к загадке приближает ребенка к пониманию народной и литературной речи, обеспечивает более быстрое мыслительное, речевое и художественное развитие ребенка.</a:t>
            </a:r>
          </a:p>
          <a:p>
            <a:r>
              <a:rPr lang="ru-RU" dirty="0"/>
              <a:t>Развитие связной речи на занятиях с использованием загадок должно занимать одно из центральных мест. Яркие образы эмоционально воспринимаются детьми, будят их фантазию, воображение, развивают наблюдательность и интерес ко всему окружающему, являются неисчерпаемым источником развития детской речи</a:t>
            </a:r>
            <a:r>
              <a:rPr lang="ru-RU" dirty="0" smtClean="0"/>
              <a:t>.</a:t>
            </a:r>
          </a:p>
          <a:p>
            <a:r>
              <a:rPr lang="ru-RU" dirty="0"/>
              <a:t>Таким образом, использование загадок позволяет воспитывать любопытного, вдумчивого, творческого ребенка. </a:t>
            </a:r>
            <a:endParaRPr lang="ru-RU" dirty="0" smtClean="0"/>
          </a:p>
          <a:p>
            <a:r>
              <a:rPr lang="ru-RU" dirty="0" smtClean="0"/>
              <a:t>Загадки </a:t>
            </a:r>
            <a:r>
              <a:rPr lang="ru-RU" dirty="0"/>
              <a:t>обогащают знания детей, проверяют уровень интеллектуальной подготовки, учат мыслить, обосновывать свои мысли.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70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7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такое загадка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Загадки для детей – это </a:t>
            </a:r>
            <a:r>
              <a:rPr lang="ru-RU" b="1" dirty="0"/>
              <a:t>стишки или прозаические выражения, описывающие предмет, не называя его самого</a:t>
            </a:r>
            <a:r>
              <a:rPr lang="ru-RU" dirty="0"/>
              <a:t>. Чаще всего основное внимание в детских загадках уделяется какому-нибудь уникальному свойству предмета или его сходству с другим предметом.</a:t>
            </a:r>
          </a:p>
          <a:p>
            <a:r>
              <a:rPr lang="ru-RU" dirty="0"/>
              <a:t>Для наших далеких предков загадки являлись своеобразным средством испытания мудрости и смекалки сказочных героев.</a:t>
            </a:r>
          </a:p>
          <a:p>
            <a:endParaRPr lang="ru-RU" dirty="0"/>
          </a:p>
          <a:p>
            <a:r>
              <a:rPr lang="ru-RU" dirty="0" smtClean="0"/>
              <a:t>Загадки </a:t>
            </a:r>
            <a:r>
              <a:rPr lang="ru-RU" dirty="0"/>
              <a:t>встречаются у всех народов, на какой бы ступени развития они ни стояли.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93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</a:t>
            </a:r>
            <a:r>
              <a:rPr lang="ru-RU" sz="2800" dirty="0" smtClean="0"/>
              <a:t>начение  детской загадки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786" y="1190298"/>
            <a:ext cx="9632067" cy="50581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Главная особенность загадки состоит в том, что она представляет собой словесно-логическую задачу. Отгадать загадку – значит ответить на вопрос, т.е. совершить сложную логическую операцию.</a:t>
            </a:r>
          </a:p>
          <a:p>
            <a:r>
              <a:rPr lang="ru-RU" dirty="0" smtClean="0"/>
              <a:t>Они </a:t>
            </a:r>
            <a:r>
              <a:rPr lang="ru-RU" dirty="0"/>
              <a:t>побуждают ребенка к наблюдениям, размышлению, познанию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Разгадывание загадок требует активной работы мысли, поиска. Занимательная форма загадки делает обучение интересным и увлекательным, позволяет легко и непринужденно тренировать ребенка в использовании лексических и грамматических языковых средств.</a:t>
            </a:r>
          </a:p>
          <a:p>
            <a:r>
              <a:rPr lang="ru-RU" dirty="0" smtClean="0"/>
              <a:t>Загадка </a:t>
            </a:r>
            <a:r>
              <a:rPr lang="ru-RU" dirty="0"/>
              <a:t>должна иметь полную и точную характеристику предмета или явления, описание типичных признаков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Она должна быть интересной, грамотной, образной, иметь игровой характер.</a:t>
            </a:r>
          </a:p>
          <a:p>
            <a:r>
              <a:rPr lang="ru-RU" dirty="0"/>
              <a:t>Загадки позволяют эффективно упражнять ум, развивать мыслительные способности. </a:t>
            </a:r>
            <a:endParaRPr lang="ru-RU" dirty="0" smtClean="0"/>
          </a:p>
          <a:p>
            <a:r>
              <a:rPr lang="ru-RU" dirty="0" smtClean="0"/>
              <a:t>Способствуют </a:t>
            </a:r>
            <a:r>
              <a:rPr lang="ru-RU" dirty="0"/>
              <a:t>активному развитию образности речи, обогащают словарь углубляя и уточняя знания о предмете. </a:t>
            </a:r>
            <a:endParaRPr lang="ru-RU" dirty="0" smtClean="0"/>
          </a:p>
          <a:p>
            <a:r>
              <a:rPr lang="ru-RU" dirty="0" smtClean="0"/>
              <a:t>Помогают </a:t>
            </a:r>
            <a:r>
              <a:rPr lang="ru-RU" dirty="0"/>
              <a:t>овладеть образностью слов. Помогают усвоить знания о словообразовании, развивают поэтический слух и поэтическое восприятие окружающего мира.</a:t>
            </a:r>
          </a:p>
        </p:txBody>
      </p:sp>
    </p:spTree>
    <p:extLst>
      <p:ext uri="{BB962C8B-B14F-4D97-AF65-F5344CB8AC3E}">
        <p14:creationId xmlns:p14="http://schemas.microsoft.com/office/powerpoint/2010/main" val="285171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загадок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загадки </a:t>
            </a:r>
            <a:r>
              <a:rPr lang="ru-RU" b="1" dirty="0"/>
              <a:t>– сравнения,</a:t>
            </a:r>
            <a:r>
              <a:rPr lang="ru-RU" dirty="0"/>
              <a:t> где загадываемый предмет сравнивается с другим предметом, или явлением, на которое он похож, или чем-то отличается;</a:t>
            </a:r>
          </a:p>
          <a:p>
            <a:r>
              <a:rPr lang="ru-RU" b="1" dirty="0"/>
              <a:t>загадки – описания,</a:t>
            </a:r>
            <a:r>
              <a:rPr lang="ru-RU" dirty="0"/>
              <a:t> где описывается какой-либо предмет или явление;</a:t>
            </a:r>
          </a:p>
          <a:p>
            <a:r>
              <a:rPr lang="ru-RU" b="1" dirty="0"/>
              <a:t>комбинированные загадки </a:t>
            </a:r>
            <a:r>
              <a:rPr lang="ru-RU" dirty="0"/>
              <a:t>– это соединение загадок–описания с загадками–сравнения;</a:t>
            </a:r>
          </a:p>
          <a:p>
            <a:r>
              <a:rPr lang="ru-RU" b="1" dirty="0"/>
              <a:t>сюжетные загадки</a:t>
            </a:r>
            <a:r>
              <a:rPr lang="ru-RU" dirty="0"/>
              <a:t> — это загадки, сочиненные детьми с использованием логически-последовательного сюжета.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60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для младшего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Для детей характерно </a:t>
            </a:r>
            <a:r>
              <a:rPr lang="ru-RU" dirty="0"/>
              <a:t>эмоциональное восприятие. В младшем возрасте активно развиваются внимание, память, становится наглядно-образной, формируется воображение. 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загадки об игрушках, домашних животных, некоторые предметы домашнего обихода, продукты питания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Загадки могут иметь подсказку. </a:t>
            </a:r>
            <a:endParaRPr lang="ru-RU" dirty="0" smtClean="0"/>
          </a:p>
          <a:p>
            <a:r>
              <a:rPr lang="ru-RU" dirty="0" smtClean="0"/>
              <a:t>Загадки </a:t>
            </a:r>
            <a:r>
              <a:rPr lang="ru-RU" dirty="0"/>
              <a:t>для детей младшей группы должны быть лаконичны, с яркими характеристиками, конкретными образами, не должны быть подробными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Ч</a:t>
            </a:r>
            <a:r>
              <a:rPr lang="ru-RU" dirty="0" smtClean="0"/>
              <a:t>асто </a:t>
            </a:r>
            <a:r>
              <a:rPr lang="ru-RU" dirty="0"/>
              <a:t>воспитатель сам дает ответ на загадку. </a:t>
            </a:r>
            <a:endParaRPr lang="ru-RU" dirty="0" smtClean="0"/>
          </a:p>
          <a:p>
            <a:r>
              <a:rPr lang="ru-RU" dirty="0" smtClean="0"/>
              <a:t>Желательно </a:t>
            </a:r>
            <a:r>
              <a:rPr lang="ru-RU" dirty="0"/>
              <a:t>отгадку показать, используя рисунки, игрушки и т.п. и обязательно еще раз повторить текст загадки.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будут запоминать загадку и, в следующий раз, сами ее</a:t>
            </a:r>
          </a:p>
        </p:txBody>
      </p:sp>
    </p:spTree>
    <p:extLst>
      <p:ext uri="{BB962C8B-B14F-4D97-AF65-F5344CB8AC3E}">
        <p14:creationId xmlns:p14="http://schemas.microsoft.com/office/powerpoint/2010/main" val="262128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загадок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786" y="1198180"/>
            <a:ext cx="9727324" cy="505022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Голодная - мычит, сытая - жует,</a:t>
            </a:r>
            <a:endParaRPr lang="ru-RU" dirty="0"/>
          </a:p>
          <a:p>
            <a:r>
              <a:rPr lang="ru-RU" i="1" dirty="0"/>
              <a:t>Всем детям молоко дает.</a:t>
            </a:r>
            <a:endParaRPr lang="ru-RU" dirty="0"/>
          </a:p>
          <a:p>
            <a:r>
              <a:rPr lang="ru-RU" i="1" dirty="0"/>
              <a:t>(Корова)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i="1" dirty="0"/>
              <a:t>Кто нам песенку такую</a:t>
            </a:r>
            <a:endParaRPr lang="ru-RU" dirty="0"/>
          </a:p>
          <a:p>
            <a:r>
              <a:rPr lang="ru-RU" i="1" dirty="0"/>
              <a:t>Все время поет: «Ку-ка-ре-ку!?»</a:t>
            </a:r>
            <a:endParaRPr lang="ru-RU" dirty="0"/>
          </a:p>
          <a:p>
            <a:r>
              <a:rPr lang="ru-RU" i="1" dirty="0"/>
              <a:t>(Петушок)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Круглое , румяное,</a:t>
            </a:r>
          </a:p>
          <a:p>
            <a:r>
              <a:rPr lang="ru-RU" dirty="0" smtClean="0"/>
              <a:t>Я расту на ветке</a:t>
            </a:r>
          </a:p>
          <a:p>
            <a:r>
              <a:rPr lang="ru-RU" dirty="0" smtClean="0"/>
              <a:t>Любят меня взрослые</a:t>
            </a:r>
          </a:p>
          <a:p>
            <a:r>
              <a:rPr lang="ru-RU" dirty="0" smtClean="0"/>
              <a:t>И маленькие детки(яблоко)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i="1" dirty="0"/>
              <a:t>Длинный, зеленый,</a:t>
            </a:r>
            <a:endParaRPr lang="ru-RU" dirty="0"/>
          </a:p>
          <a:p>
            <a:r>
              <a:rPr lang="ru-RU" i="1" dirty="0"/>
              <a:t>Добрый соленый,</a:t>
            </a:r>
            <a:endParaRPr lang="ru-RU" dirty="0"/>
          </a:p>
          <a:p>
            <a:r>
              <a:rPr lang="ru-RU" i="1" dirty="0"/>
              <a:t>Вкусный и сырой.</a:t>
            </a:r>
            <a:endParaRPr lang="ru-RU" dirty="0"/>
          </a:p>
          <a:p>
            <a:r>
              <a:rPr lang="ru-RU" i="1" dirty="0"/>
              <a:t>Кто он такой?</a:t>
            </a:r>
            <a:endParaRPr lang="ru-RU" dirty="0"/>
          </a:p>
          <a:p>
            <a:r>
              <a:rPr lang="ru-RU" i="1" dirty="0"/>
              <a:t>(Огурец)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88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для среднего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Тематика загадок: домашние и дикие животные, предметы домашнего обихода, одежда, еда, явления природы, средства передвижения. </a:t>
            </a:r>
            <a:endParaRPr lang="ru-RU" dirty="0" smtClean="0"/>
          </a:p>
          <a:p>
            <a:r>
              <a:rPr lang="ru-RU" dirty="0" smtClean="0"/>
              <a:t>Загадки </a:t>
            </a:r>
            <a:r>
              <a:rPr lang="ru-RU" dirty="0"/>
              <a:t>могут быть подробные, как рассказ о предмете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Можно подбирать загадки с простыми сравнениями и прозрачными метафорами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Воспитатель её </a:t>
            </a:r>
            <a:r>
              <a:rPr lang="ru-RU" dirty="0"/>
              <a:t>загадывает, помогает отгадать, и, вместе с детьми выясняет, что именно подсказало отгадку</a:t>
            </a:r>
            <a:r>
              <a:rPr lang="ru-RU" dirty="0" smtClean="0"/>
              <a:t>.</a:t>
            </a:r>
          </a:p>
          <a:p>
            <a:r>
              <a:rPr lang="ru-RU" dirty="0"/>
              <a:t>С</a:t>
            </a:r>
            <a:r>
              <a:rPr lang="ru-RU" dirty="0" smtClean="0"/>
              <a:t> </a:t>
            </a:r>
            <a:r>
              <a:rPr lang="ru-RU" dirty="0"/>
              <a:t>детьми можно проводить развлечения на основе загадок.</a:t>
            </a:r>
          </a:p>
        </p:txBody>
      </p:sp>
    </p:spTree>
    <p:extLst>
      <p:ext uri="{BB962C8B-B14F-4D97-AF65-F5344CB8AC3E}">
        <p14:creationId xmlns:p14="http://schemas.microsoft.com/office/powerpoint/2010/main" val="249147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загадок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Скатерть белая весь мир </a:t>
            </a:r>
            <a:r>
              <a:rPr lang="ru-RU" i="1" dirty="0" smtClean="0"/>
              <a:t>накрыла (снег)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Четыре братца под одной крышей живут(стол)</a:t>
            </a:r>
          </a:p>
          <a:p>
            <a:endParaRPr lang="ru-RU" dirty="0"/>
          </a:p>
          <a:p>
            <a:r>
              <a:rPr lang="ru-RU" i="1" dirty="0"/>
              <a:t>Колючий клубок прибежал в </a:t>
            </a:r>
            <a:r>
              <a:rPr lang="ru-RU" i="1" dirty="0" smtClean="0"/>
              <a:t>садок(ёж)</a:t>
            </a:r>
            <a:endParaRPr lang="ru-RU" dirty="0"/>
          </a:p>
          <a:p>
            <a:r>
              <a:rPr lang="ru-RU" i="1" dirty="0" smtClean="0"/>
              <a:t>Кланяется , кланяется придёт домой-растянется(топор)</a:t>
            </a:r>
          </a:p>
          <a:p>
            <a:r>
              <a:rPr lang="ru-RU" i="1" dirty="0" smtClean="0"/>
              <a:t>Прислонили к цветку ухо, мёд собирает огромная пчела( не муха)</a:t>
            </a:r>
          </a:p>
          <a:p>
            <a:r>
              <a:rPr lang="ru-RU" i="1" dirty="0" smtClean="0"/>
              <a:t>Я копытами стучу, стучу </a:t>
            </a:r>
          </a:p>
          <a:p>
            <a:r>
              <a:rPr lang="ru-RU" i="1" dirty="0" smtClean="0"/>
              <a:t> я скачу, скачу грива вьётся на ветру(конь)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27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для детей старшего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Тематика загадок: животные, птицы, рыбы, насекомые, растения, явления природы и их закономерности, предметы обихода, орудия труда, средства передвижения, связи, информации, спорт, человек, книга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Характеристика предмета может быть короткой, но один из признаков должен быть характерным. </a:t>
            </a:r>
            <a:endParaRPr lang="ru-RU" dirty="0" smtClean="0"/>
          </a:p>
          <a:p>
            <a:r>
              <a:rPr lang="ru-RU" dirty="0"/>
              <a:t> Дети старшего дошкольного возраста не просто отгадывают загадку, а уже сами должны объяснить, почему именно такая отгадка. Дети могут загадывать загадки друг другу. </a:t>
            </a:r>
          </a:p>
        </p:txBody>
      </p:sp>
    </p:spTree>
    <p:extLst>
      <p:ext uri="{BB962C8B-B14F-4D97-AF65-F5344CB8AC3E}">
        <p14:creationId xmlns:p14="http://schemas.microsoft.com/office/powerpoint/2010/main" val="137447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502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Ион</vt:lpstr>
      <vt:lpstr>Детские загадки</vt:lpstr>
      <vt:lpstr>Что такое загадка</vt:lpstr>
      <vt:lpstr>Значение  детской загадки</vt:lpstr>
      <vt:lpstr>Виды загадок</vt:lpstr>
      <vt:lpstr>Загадки для младшего возраста</vt:lpstr>
      <vt:lpstr>Примеры загадок</vt:lpstr>
      <vt:lpstr>Загадки для среднего возраста</vt:lpstr>
      <vt:lpstr>Примеры загадок</vt:lpstr>
      <vt:lpstr>Загадки для детей старшего возраста</vt:lpstr>
      <vt:lpstr>Примеры загадок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загадки</dc:title>
  <dc:creator>Котя</dc:creator>
  <cp:lastModifiedBy>Котя</cp:lastModifiedBy>
  <cp:revision>7</cp:revision>
  <dcterms:created xsi:type="dcterms:W3CDTF">2024-01-27T13:36:43Z</dcterms:created>
  <dcterms:modified xsi:type="dcterms:W3CDTF">2024-01-27T14:39:47Z</dcterms:modified>
</cp:coreProperties>
</file>